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257" r:id="rId2"/>
    <p:sldId id="258" r:id="rId3"/>
  </p:sldIdLst>
  <p:sldSz cx="6858000" cy="9144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Times New Roman" charset="0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3399"/>
    <a:srgbClr val="000000"/>
    <a:srgbClr val="FF99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90" autoAdjust="0"/>
    <p:restoredTop sz="96370" autoAdjust="0"/>
  </p:normalViewPr>
  <p:slideViewPr>
    <p:cSldViewPr>
      <p:cViewPr>
        <p:scale>
          <a:sx n="90" d="100"/>
          <a:sy n="90" d="100"/>
        </p:scale>
        <p:origin x="3240" y="-1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굴림" pitchFamily="50" charset="-127"/>
              </a:defRPr>
            </a:lvl1pPr>
          </a:lstStyle>
          <a:p>
            <a:pPr>
              <a:defRPr/>
            </a:pPr>
            <a:fld id="{AB7D5694-55E6-4939-9273-3C749336EAE0}" type="datetimeFigureOut">
              <a:rPr lang="ko-KR" altLang="en-US"/>
              <a:pPr>
                <a:defRPr/>
              </a:pPr>
              <a:t>2021-07-14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굴림" pitchFamily="50" charset="-127"/>
              </a:defRPr>
            </a:lvl1pPr>
          </a:lstStyle>
          <a:p>
            <a:pPr>
              <a:defRPr/>
            </a:pPr>
            <a:fld id="{6FB43076-331D-4C73-91C6-7B566F2559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6731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B43076-331D-4C73-91C6-7B566F25599E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829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B43076-331D-4C73-91C6-7B566F25599E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73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78CD-33A0-4E8E-8519-AB6F8299414B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7ECA6-3A06-4D39-8D6D-023D0B40F8CC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2105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3D7A-7F98-4E7A-998F-E4F44E78F7C8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09FF6-0EED-451D-B461-4786E6A1E03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6626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68A7-313D-45E1-8C84-6F7D6A28BC88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EF51B-31D0-44A6-8011-4A242F240291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769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04A1-7285-4083-A3B6-A984D774E301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D60B-9C1D-46B7-943D-B5876EDAA347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246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B90C-5CF9-4F27-A6D9-12A4338BE7B7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B4468-C4E9-4B25-9127-5EC21FBB1CA9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970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9F58-A8C7-4452-AA25-03F08D343062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61ED5-CDE4-4AD2-9671-B8ADB9EC7702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4759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F6137-4137-4943-A9D4-783481BF4A76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B4FC4-641C-4EBF-AE96-FB5D7BBBF92A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1765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5C5A-193E-40E3-96AC-6D22AAC15B78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78E36-EF90-413E-BEC4-98FFCC38FF34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8532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A66E-8FB7-40AA-9C69-0A9DCE562D83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89DC7-884A-480B-B109-EA9D503B9A45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093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6CFB-8B72-47EB-B2FB-4C8D39407E96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E6F7-75A6-4BFE-A14D-41AE6B2F2851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7657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3961C-3115-46E2-A718-2804FB5640C1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1A77-FC25-4803-876E-C1A1BA6195BB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005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0519-FD0D-4B0F-B9AF-C8BD211F8AC3}" type="datetime1">
              <a:rPr lang="ko-KR" altLang="en-US" smtClean="0"/>
              <a:pPr/>
              <a:t>2021-07-14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D80D3-E80B-4AB4-A91E-DB6D838C9410}" type="slidenum">
              <a:rPr lang="en-US" altLang="ko-KR" smtClean="0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5971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09FF6-0EED-451D-B461-4786E6A1E039}" type="slidenum">
              <a:rPr lang="en-US" altLang="ko-KR" smtClean="0"/>
              <a:pPr/>
              <a:t>1</a:t>
            </a:fld>
            <a:endParaRPr lang="en-US" altLang="ko-KR"/>
          </a:p>
        </p:txBody>
      </p:sp>
      <p:sp>
        <p:nvSpPr>
          <p:cNvPr id="9" name="직사각형 8"/>
          <p:cNvSpPr/>
          <p:nvPr/>
        </p:nvSpPr>
        <p:spPr>
          <a:xfrm>
            <a:off x="116632" y="107504"/>
            <a:ext cx="6552728" cy="8856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116632" y="683568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24744" y="107504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제 </a:t>
            </a:r>
            <a:r>
              <a:rPr lang="en-US" altLang="ko-KR" sz="2000" b="1" dirty="0"/>
              <a:t>17</a:t>
            </a:r>
            <a:r>
              <a:rPr lang="ko-KR" altLang="en-US" sz="2000" b="1" dirty="0"/>
              <a:t>회 </a:t>
            </a:r>
            <a:r>
              <a:rPr lang="ko-KR" altLang="en-US" sz="2000" b="1" dirty="0" err="1"/>
              <a:t>국제뷰티컨테스트</a:t>
            </a:r>
            <a:endParaRPr lang="ko-KR" altLang="en-US" sz="20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897616"/>
              </p:ext>
            </p:extLst>
          </p:nvPr>
        </p:nvGraphicFramePr>
        <p:xfrm>
          <a:off x="188640" y="718275"/>
          <a:ext cx="6318733" cy="10716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1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8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22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소속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　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이름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2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분야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피부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</a:t>
                      </a:r>
                      <a:r>
                        <a:rPr lang="ko-KR" altLang="en-US" sz="1200" b="1" u="none" strike="noStrike" dirty="0" err="1">
                          <a:effectLst/>
                        </a:rPr>
                        <a:t>헤어등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과정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>
                          <a:effectLst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</a:rPr>
                        <a:t>국가</a:t>
                      </a:r>
                      <a:r>
                        <a:rPr lang="en-US" altLang="ko-KR" sz="1100" u="none" strike="noStrike" dirty="0">
                          <a:effectLst/>
                        </a:rPr>
                        <a:t>,</a:t>
                      </a:r>
                      <a:r>
                        <a:rPr lang="ko-KR" altLang="en-US" sz="1100" u="none" strike="noStrike" dirty="0">
                          <a:effectLst/>
                        </a:rPr>
                        <a:t>실무</a:t>
                      </a:r>
                      <a:r>
                        <a:rPr lang="en-US" altLang="ko-KR" sz="1100" u="none" strike="noStrike" dirty="0">
                          <a:effectLst/>
                        </a:rPr>
                        <a:t>,</a:t>
                      </a:r>
                      <a:r>
                        <a:rPr lang="ko-KR" altLang="en-US" sz="1100" u="none" strike="noStrike" dirty="0">
                          <a:effectLst/>
                        </a:rPr>
                        <a:t>기타</a:t>
                      </a:r>
                      <a:r>
                        <a:rPr lang="en-US" altLang="ko-KR" sz="1100" u="none" strike="noStrike" dirty="0">
                          <a:effectLst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22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종목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200" b="1" u="none" strike="noStrike" dirty="0" err="1">
                          <a:effectLst/>
                        </a:rPr>
                        <a:t>등관리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</a:t>
                      </a:r>
                      <a:r>
                        <a:rPr lang="ko-KR" altLang="en-US" sz="1200" b="1" u="none" strike="noStrike" dirty="0" err="1">
                          <a:effectLst/>
                        </a:rPr>
                        <a:t>퍼머등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핸드폰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연결선 15"/>
          <p:cNvCxnSpPr/>
          <p:nvPr/>
        </p:nvCxnSpPr>
        <p:spPr>
          <a:xfrm>
            <a:off x="116632" y="1835696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16632" y="5508104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429000" y="1835696"/>
            <a:ext cx="0" cy="7128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0509" y="1884359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1, </a:t>
            </a:r>
            <a:r>
              <a:rPr lang="ko-KR" altLang="en-US" sz="1600" b="1" dirty="0"/>
              <a:t>정면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45676" y="188435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2, </a:t>
            </a:r>
            <a:r>
              <a:rPr lang="ko-KR" altLang="en-US" sz="1600" b="1" dirty="0"/>
              <a:t>좌측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252" y="554965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3, </a:t>
            </a:r>
            <a:r>
              <a:rPr lang="ko-KR" altLang="en-US" sz="1600" b="1" dirty="0"/>
              <a:t>우측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12914" y="5552589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4, </a:t>
            </a:r>
            <a:r>
              <a:rPr lang="ko-KR" altLang="en-US" sz="1600" b="1" dirty="0"/>
              <a:t>설명 또는 기타</a:t>
            </a:r>
          </a:p>
        </p:txBody>
      </p:sp>
    </p:spTree>
    <p:extLst>
      <p:ext uri="{BB962C8B-B14F-4D97-AF65-F5344CB8AC3E}">
        <p14:creationId xmlns:p14="http://schemas.microsoft.com/office/powerpoint/2010/main" val="345002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09FF6-0EED-451D-B461-4786E6A1E039}" type="slidenum">
              <a:rPr lang="en-US" altLang="ko-KR" smtClean="0"/>
              <a:pPr/>
              <a:t>2</a:t>
            </a:fld>
            <a:endParaRPr lang="en-US" altLang="ko-KR"/>
          </a:p>
        </p:txBody>
      </p:sp>
      <p:sp>
        <p:nvSpPr>
          <p:cNvPr id="9" name="직사각형 8"/>
          <p:cNvSpPr/>
          <p:nvPr/>
        </p:nvSpPr>
        <p:spPr>
          <a:xfrm>
            <a:off x="116632" y="107504"/>
            <a:ext cx="6552728" cy="8856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116632" y="683568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24744" y="107504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제 </a:t>
            </a:r>
            <a:r>
              <a:rPr lang="en-US" altLang="ko-KR" sz="2000" b="1" dirty="0"/>
              <a:t>17</a:t>
            </a:r>
            <a:r>
              <a:rPr lang="ko-KR" altLang="en-US" sz="2000" b="1" dirty="0"/>
              <a:t>회 </a:t>
            </a:r>
            <a:r>
              <a:rPr lang="ko-KR" altLang="en-US" sz="2000" b="1" dirty="0" err="1"/>
              <a:t>국제뷰티컨테스트</a:t>
            </a:r>
            <a:endParaRPr lang="ko-KR" altLang="en-US" sz="20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88640" y="718275"/>
          <a:ext cx="6318733" cy="10716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1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8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22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소속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　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이름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2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u="none" strike="noStrike" dirty="0">
                          <a:effectLst/>
                        </a:rPr>
                        <a:t>분야</a:t>
                      </a:r>
                      <a:r>
                        <a:rPr lang="en-US" altLang="ko-KR" sz="1600" b="1" u="none" strike="noStrike" dirty="0">
                          <a:effectLst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200" b="1" u="none" strike="noStrike" dirty="0">
                          <a:effectLst/>
                        </a:rPr>
                        <a:t>피부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</a:t>
                      </a:r>
                      <a:r>
                        <a:rPr lang="ko-KR" altLang="en-US" sz="1200" b="1" u="none" strike="noStrike" dirty="0" err="1">
                          <a:effectLst/>
                        </a:rPr>
                        <a:t>헤어등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과정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100" u="none" strike="noStrike" dirty="0">
                          <a:effectLst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</a:rPr>
                        <a:t>국가</a:t>
                      </a:r>
                      <a:r>
                        <a:rPr lang="en-US" altLang="ko-KR" sz="1100" u="none" strike="noStrike" dirty="0">
                          <a:effectLst/>
                        </a:rPr>
                        <a:t>,</a:t>
                      </a:r>
                      <a:r>
                        <a:rPr lang="ko-KR" altLang="en-US" sz="1100" u="none" strike="noStrike" dirty="0">
                          <a:effectLst/>
                        </a:rPr>
                        <a:t>실무</a:t>
                      </a:r>
                      <a:r>
                        <a:rPr lang="en-US" altLang="ko-KR" sz="1100" u="none" strike="noStrike" dirty="0">
                          <a:effectLst/>
                        </a:rPr>
                        <a:t>,</a:t>
                      </a:r>
                      <a:r>
                        <a:rPr lang="ko-KR" altLang="en-US" sz="1100" u="none" strike="noStrike" dirty="0">
                          <a:effectLst/>
                        </a:rPr>
                        <a:t>기타</a:t>
                      </a:r>
                      <a:r>
                        <a:rPr lang="en-US" altLang="ko-KR" sz="1100" u="none" strike="noStrike" dirty="0">
                          <a:effectLst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22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종목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200" b="1" u="none" strike="noStrike" dirty="0" err="1">
                          <a:effectLst/>
                        </a:rPr>
                        <a:t>등관리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,</a:t>
                      </a:r>
                      <a:r>
                        <a:rPr lang="ko-KR" altLang="en-US" sz="1200" b="1" u="none" strike="noStrike" dirty="0" err="1">
                          <a:effectLst/>
                        </a:rPr>
                        <a:t>퍼머등</a:t>
                      </a:r>
                      <a:r>
                        <a:rPr lang="en-US" altLang="ko-KR" sz="1200" b="1" u="none" strike="noStrike" dirty="0">
                          <a:effectLst/>
                        </a:rPr>
                        <a:t>)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핸드폰</a:t>
                      </a:r>
                      <a:r>
                        <a:rPr lang="en-US" altLang="ko-K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:</a:t>
                      </a:r>
                      <a:endParaRPr lang="ko-KR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직선 연결선 15"/>
          <p:cNvCxnSpPr/>
          <p:nvPr/>
        </p:nvCxnSpPr>
        <p:spPr>
          <a:xfrm>
            <a:off x="116632" y="1835696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16632" y="5508104"/>
            <a:ext cx="6552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429000" y="1835696"/>
            <a:ext cx="0" cy="7128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0509" y="1884359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1, </a:t>
            </a:r>
            <a:r>
              <a:rPr lang="ko-KR" altLang="en-US" sz="1600" b="1" dirty="0"/>
              <a:t>정면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45676" y="188435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2, </a:t>
            </a:r>
            <a:r>
              <a:rPr lang="ko-KR" altLang="en-US" sz="1600" b="1" dirty="0"/>
              <a:t>좌측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252" y="5549650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3, </a:t>
            </a:r>
            <a:r>
              <a:rPr lang="ko-KR" altLang="en-US" sz="1600" b="1" dirty="0"/>
              <a:t>우측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12914" y="5552589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4, </a:t>
            </a:r>
            <a:r>
              <a:rPr lang="ko-KR" altLang="en-US" sz="1600" b="1" dirty="0"/>
              <a:t>설명 또는 기타</a:t>
            </a:r>
          </a:p>
        </p:txBody>
      </p:sp>
    </p:spTree>
    <p:extLst>
      <p:ext uri="{BB962C8B-B14F-4D97-AF65-F5344CB8AC3E}">
        <p14:creationId xmlns:p14="http://schemas.microsoft.com/office/powerpoint/2010/main" val="640785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98</Words>
  <Application>Microsoft Office PowerPoint</Application>
  <PresentationFormat>화면 슬라이드 쇼(4:3)</PresentationFormat>
  <Paragraphs>38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굴림</vt:lpstr>
      <vt:lpstr>맑은 고딕</vt:lpstr>
      <vt:lpstr>Arial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newtec</dc:creator>
  <cp:lastModifiedBy>ok</cp:lastModifiedBy>
  <cp:revision>870</cp:revision>
  <dcterms:created xsi:type="dcterms:W3CDTF">2008-04-23T04:32:04Z</dcterms:created>
  <dcterms:modified xsi:type="dcterms:W3CDTF">2021-07-14T01:48:53Z</dcterms:modified>
</cp:coreProperties>
</file>